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1" r:id="rId5"/>
    <p:sldId id="259" r:id="rId6"/>
    <p:sldId id="260" r:id="rId7"/>
    <p:sldId id="264" r:id="rId8"/>
    <p:sldId id="265" r:id="rId9"/>
    <p:sldId id="283" r:id="rId10"/>
    <p:sldId id="284" r:id="rId11"/>
    <p:sldId id="28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86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  <p:sldId id="287" r:id="rId29"/>
    <p:sldId id="281" r:id="rId30"/>
    <p:sldId id="288" r:id="rId31"/>
    <p:sldId id="289" r:id="rId32"/>
    <p:sldId id="290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006A8-7C5C-49FB-9C1F-66F8805D3E9D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09A84-74FC-47A4-8150-B2A80107A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006A8-7C5C-49FB-9C1F-66F8805D3E9D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09A84-74FC-47A4-8150-B2A80107A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006A8-7C5C-49FB-9C1F-66F8805D3E9D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09A84-74FC-47A4-8150-B2A80107A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006A8-7C5C-49FB-9C1F-66F8805D3E9D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09A84-74FC-47A4-8150-B2A80107A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006A8-7C5C-49FB-9C1F-66F8805D3E9D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09A84-74FC-47A4-8150-B2A80107A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006A8-7C5C-49FB-9C1F-66F8805D3E9D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09A84-74FC-47A4-8150-B2A80107A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006A8-7C5C-49FB-9C1F-66F8805D3E9D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09A84-74FC-47A4-8150-B2A80107A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006A8-7C5C-49FB-9C1F-66F8805D3E9D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09A84-74FC-47A4-8150-B2A80107A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006A8-7C5C-49FB-9C1F-66F8805D3E9D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09A84-74FC-47A4-8150-B2A80107A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006A8-7C5C-49FB-9C1F-66F8805D3E9D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09A84-74FC-47A4-8150-B2A80107A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006A8-7C5C-49FB-9C1F-66F8805D3E9D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09A84-74FC-47A4-8150-B2A80107A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006A8-7C5C-49FB-9C1F-66F8805D3E9D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09A84-74FC-47A4-8150-B2A80107A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&#1087;&#1099;&#1096;&#1082;&#1072;%20.wmv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&#1082;&#1072;&#1079;&#1072;&#1082;.wmv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&#1087;&#1086;&#1076;&#1082;&#1080;&#1076;&#1099;&#1096;%20&#1094;&#1074;&#1077;&#1090;&#1085;&#1086;&#1081;.wmv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&#1089;&#1074;&#1072;&#1076;&#1100;&#1073;&#1072;.wmv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&#1079;&#1086;&#1083;&#1091;&#1096;&#1082;&#1072;.wmv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11.wmv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&#1060;&#1072;&#1080;&#1085;&#1072;%20&#1056;&#1072;&#1085;&#1077;&#1074;&#1089;&#1082;&#1072;&#1103;%20-%20&#1053;&#1077;%20&#1087;&#1086;&#1077;&#1076;&#1091;%20(&#1060;&#1080;&#1090;&#1080;&#1083;&#1100;,%201965%20&#1075;.)_WMV%20V8.wmv" TargetMode="Externa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&#1089;&#1072;&#1083;&#1090;&#1072;&#1085;.wmv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jpeg"/><Relationship Id="rId4" Type="http://schemas.openxmlformats.org/officeDocument/2006/relationships/hyperlink" Target="&#1082;&#1072;&#1088;&#1083;&#1072;&#1089;&#1086;&#1085;.wmv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&#1057;&#1083;&#1086;&#1085;%20&#1080;%20&#1074;&#1077;&#1088;&#1105;&#1074;&#1086;&#1095;&#1082;&#1072;_WMV%20V8.wmv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I:\&#1082;&#1083;&#1072;&#1089;&#1089;&#1085;&#1099;&#1081;%20&#1095;&#1072;&#1089;%20&#1088;&#1072;&#1085;&#1074;&#1077;&#1089;&#1082;&#1072;&#1103;\&#1057;&#1083;&#1086;&#1085;%20&#1080;%20&#1074;&#1077;&#1088;&#1105;&#1074;&#1086;&#1095;&#1082;&#1072;_WMV%20V8.wmv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&#1087;&#1089;&#1077;&#1074;&#1076;&#1086;&#1085;&#1080;&#1084;.wmv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4714884"/>
            <a:ext cx="7858180" cy="181898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Великая провинциалка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0c2e7131752302b2ac39b404e6732a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1989" y="112879"/>
            <a:ext cx="4248837" cy="5244947"/>
          </a:xfrm>
          <a:prstGeom prst="round2Diag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5984" y="6286520"/>
            <a:ext cx="4656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 smtClean="0">
                <a:cs typeface="Mongolian Baiti" pitchFamily="66" charset="0"/>
              </a:rPr>
              <a:t>15 (27) августа 1896 года -19 июля 1984 года </a:t>
            </a:r>
            <a:endParaRPr lang="ru-RU" b="1" dirty="0">
              <a:cs typeface="Mongolian Baiti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01859822_292703dc0361a4c37e2210284b0_prev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71604" y="58332"/>
            <a:ext cx="5357849" cy="67943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405b42fef97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1094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5bcbb343c52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44" y="214289"/>
            <a:ext cx="9001156" cy="65208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57364"/>
            <a:ext cx="4342185" cy="3267077"/>
          </a:xfrm>
          <a:prstGeom prst="round2Diag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844" y="5214950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«Мечта» , 1940 г.</a:t>
            </a:r>
            <a:endParaRPr lang="ru-RU" dirty="0"/>
          </a:p>
        </p:txBody>
      </p:sp>
      <p:pic>
        <p:nvPicPr>
          <p:cNvPr id="6" name="Рисунок 5" descr="меч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4525" y="0"/>
            <a:ext cx="4599476" cy="6858000"/>
          </a:xfrm>
          <a:prstGeom prst="snip1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izanscena_gardinami9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034" y="214290"/>
            <a:ext cx="8286808" cy="621510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nevskaya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329483"/>
            <a:ext cx="4786346" cy="6398859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schenbroedel1947-12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44" y="357166"/>
            <a:ext cx="8853439" cy="6200992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3857628"/>
            <a:ext cx="4040188" cy="63976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Рядовой Александр Матросов </a:t>
            </a:r>
            <a:endParaRPr lang="ru-RU" dirty="0"/>
          </a:p>
        </p:txBody>
      </p:sp>
      <p:pic>
        <p:nvPicPr>
          <p:cNvPr id="9" name="Содержимое 8" descr="0_7a689_ef4f0520_X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5011135" cy="378619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14876" y="2000240"/>
            <a:ext cx="4041775" cy="639762"/>
          </a:xfrm>
        </p:spPr>
        <p:txBody>
          <a:bodyPr/>
          <a:lstStyle/>
          <a:p>
            <a:pPr algn="ctr"/>
            <a:r>
              <a:rPr lang="ru-RU" dirty="0" smtClean="0"/>
              <a:t>Встреча на Эльбе </a:t>
            </a:r>
            <a:endParaRPr lang="ru-RU" dirty="0"/>
          </a:p>
        </p:txBody>
      </p:sp>
      <p:pic>
        <p:nvPicPr>
          <p:cNvPr id="10" name="Содержимое 9" descr="i_05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143373" y="3137533"/>
            <a:ext cx="5000628" cy="372046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0" y="3714752"/>
            <a:ext cx="4040188" cy="639762"/>
          </a:xfrm>
        </p:spPr>
        <p:txBody>
          <a:bodyPr/>
          <a:lstStyle/>
          <a:p>
            <a:pPr algn="ctr"/>
            <a:r>
              <a:rPr lang="ru-RU" dirty="0" smtClean="0"/>
              <a:t>Девушка с гитарой </a:t>
            </a:r>
            <a:endParaRPr lang="ru-RU" dirty="0"/>
          </a:p>
        </p:txBody>
      </p:sp>
      <p:pic>
        <p:nvPicPr>
          <p:cNvPr id="12" name="Содержимое 11" descr="18321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-71470" y="-53579"/>
            <a:ext cx="4929190" cy="3696893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102225" y="2357430"/>
            <a:ext cx="4041775" cy="639762"/>
          </a:xfrm>
        </p:spPr>
        <p:txBody>
          <a:bodyPr/>
          <a:lstStyle/>
          <a:p>
            <a:r>
              <a:rPr lang="ru-RU" dirty="0" smtClean="0"/>
              <a:t>Осторожно, бабушка!</a:t>
            </a:r>
            <a:endParaRPr lang="ru-RU" dirty="0"/>
          </a:p>
        </p:txBody>
      </p:sp>
      <p:pic>
        <p:nvPicPr>
          <p:cNvPr id="13" name="Содержимое 12" descr="1321760474_ostorojno_babushka.0-06-04.89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143373" y="3107529"/>
            <a:ext cx="5000628" cy="3750471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Легкая жизнь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легкая жизнь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034" y="857232"/>
            <a:ext cx="7686700" cy="576502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4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57422" y="142852"/>
            <a:ext cx="3900158" cy="604524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6000768"/>
            <a:ext cx="5857916" cy="64293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Гирш Фельдман </a:t>
            </a:r>
            <a:endParaRPr lang="ru-RU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1239266_74a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14282" y="1701890"/>
            <a:ext cx="3714776" cy="515611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8886f4466eaa9ac801da5a959bc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38168" y="142852"/>
            <a:ext cx="3783793" cy="535785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77135239_large_40.jpg">
            <a:hlinkClick r:id="rId2" action="ppaction://hlinkfile"/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500166" y="142852"/>
            <a:ext cx="6215106" cy="6525862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cs9.jpg">
            <a:hlinkClick r:id="rId2" action="ppaction://hlinkfile"/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42844" y="142852"/>
            <a:ext cx="4349314" cy="328614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080302223551f0_2.jpg">
            <a:hlinkClick r:id="rId4" action="ppaction://hlinkfile"/>
          </p:cNvPr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4214810" y="3214686"/>
            <a:ext cx="4613279" cy="3459959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0022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571604" y="285728"/>
            <a:ext cx="5613640" cy="6146321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14366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 Жизнь слишком коротка, чтобы тратить ее на диеты, жадных мужчин и плохое настроение. </a:t>
            </a:r>
          </a:p>
          <a:p>
            <a:pPr lvl="0"/>
            <a:r>
              <a:rPr lang="ru-RU" dirty="0" smtClean="0"/>
              <a:t> Многие жалуются на свою внешность, и никто - на мозги </a:t>
            </a:r>
          </a:p>
          <a:p>
            <a:pPr lvl="0"/>
            <a:r>
              <a:rPr lang="ru-RU" dirty="0" smtClean="0"/>
              <a:t>Есть такие люди, к которым просто хочется подойти и поинтересоваться, сложно ли без мозгов жить.</a:t>
            </a:r>
          </a:p>
          <a:p>
            <a:pPr lvl="0"/>
            <a:r>
              <a:rPr lang="ru-RU" dirty="0" smtClean="0"/>
              <a:t> Женщины – это не слабый пол, слабый пол – это гнилые доски </a:t>
            </a:r>
          </a:p>
          <a:p>
            <a:pPr lvl="0"/>
            <a:r>
              <a:rPr lang="ru-RU" dirty="0" smtClean="0"/>
              <a:t> Нет толстых женщин, есть маленькая одежда. </a:t>
            </a:r>
          </a:p>
          <a:p>
            <a:pPr lvl="0"/>
            <a:r>
              <a:rPr lang="ru-RU" dirty="0" smtClean="0"/>
              <a:t> Всё сбудется, стоит только расхотеть… </a:t>
            </a:r>
          </a:p>
          <a:p>
            <a:pPr lvl="0"/>
            <a:r>
              <a:rPr lang="ru-RU" dirty="0" smtClean="0"/>
              <a:t>Одиночество — это когда в доме есть телефон, а звонит будильник.</a:t>
            </a:r>
          </a:p>
          <a:p>
            <a:r>
              <a:rPr lang="ru-RU" dirty="0" smtClean="0"/>
              <a:t>Настоящий мужчина - это мужчина, который точно помнит день рождения женщины и никогда не знает, сколько ей лет.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9480761ea33da56d941d8e20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913" y="285728"/>
            <a:ext cx="8974681" cy="6240394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7135244_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42852"/>
            <a:ext cx="5071537" cy="6428174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2012-03-13_91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42852"/>
            <a:ext cx="4286280" cy="3040790"/>
          </a:xfrm>
        </p:spPr>
      </p:pic>
      <p:pic>
        <p:nvPicPr>
          <p:cNvPr id="8" name="Содержимое 7" descr="96450827_2_1000x700_kafe-chaynaya-u-ranevskoy-priglashaet-na-rabotu-barmenovofitsiantov-fotografii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64803" y="3071810"/>
            <a:ext cx="4517235" cy="3371071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_c3e_3795ea94_X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19039"/>
            <a:ext cx="5000660" cy="666754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00px-Freken_Bok_2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1377" y="285728"/>
            <a:ext cx="8313788" cy="584043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0110919130632_15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76418" y="142852"/>
            <a:ext cx="5148280" cy="671514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7523933_large_Russia2001stampFaina_Ranevska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072494" cy="5559930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pid_90873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14546" y="0"/>
            <a:ext cx="4214842" cy="66930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лон и верёвочка_WMV V8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66688" y="-1"/>
            <a:ext cx="9310688" cy="6983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2539" y="0"/>
            <a:ext cx="4156065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250px-Tsvetae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1571612"/>
            <a:ext cx="3079987" cy="45337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14744" y="6286520"/>
            <a:ext cx="2643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Марина Цветаева </a:t>
            </a:r>
            <a:endParaRPr lang="ru-RU" dirty="0"/>
          </a:p>
        </p:txBody>
      </p:sp>
      <p:pic>
        <p:nvPicPr>
          <p:cNvPr id="8" name="Рисунок 7" descr="250px-Mandelsta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143240" cy="41867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4214818"/>
            <a:ext cx="300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Осип Мандельштам </a:t>
            </a:r>
            <a:endParaRPr lang="ru-RU" dirty="0"/>
          </a:p>
        </p:txBody>
      </p:sp>
      <p:pic>
        <p:nvPicPr>
          <p:cNvPr id="10" name="Рисунок 9" descr="220px-Mayakovsky_1929_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142852"/>
            <a:ext cx="2722114" cy="37862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43636" y="3929066"/>
            <a:ext cx="300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Владимир Маяковский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чалов-Василий-Иванович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214290"/>
            <a:ext cx="4500594" cy="6188317"/>
          </a:xfrm>
        </p:spPr>
      </p:pic>
      <p:sp>
        <p:nvSpPr>
          <p:cNvPr id="5" name="TextBox 4"/>
          <p:cNvSpPr txBox="1"/>
          <p:nvPr/>
        </p:nvSpPr>
        <p:spPr>
          <a:xfrm>
            <a:off x="3286116" y="6357958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b="1" dirty="0" smtClean="0"/>
              <a:t>Вас</a:t>
            </a:r>
            <a:r>
              <a:rPr lang="ru-RU" b="1" dirty="0" smtClean="0"/>
              <a:t>и</a:t>
            </a:r>
            <a:r>
              <a:rPr lang="vi-VN" b="1" smtClean="0"/>
              <a:t>лий Иванович </a:t>
            </a:r>
            <a:r>
              <a:rPr lang="vi-VN" b="1" dirty="0" smtClean="0"/>
              <a:t>Качалов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0826" y="285728"/>
            <a:ext cx="2185974" cy="11319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g6540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480" y="-15804"/>
            <a:ext cx="4786346" cy="649730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6467743_Pavla_Vul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142852"/>
            <a:ext cx="4536610" cy="5883285"/>
          </a:xfrm>
        </p:spPr>
      </p:pic>
      <p:sp>
        <p:nvSpPr>
          <p:cNvPr id="5" name="Прямоугольник 4"/>
          <p:cNvSpPr/>
          <p:nvPr/>
        </p:nvSpPr>
        <p:spPr>
          <a:xfrm>
            <a:off x="1643042" y="5934670"/>
            <a:ext cx="533603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Павла   Вульф 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aina-Ranevska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6364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61</Words>
  <Application>Microsoft Office PowerPoint</Application>
  <PresentationFormat>Экран (4:3)</PresentationFormat>
  <Paragraphs>23</Paragraphs>
  <Slides>32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Гирш Фельдман </vt:lpstr>
      <vt:lpstr>Слайд 3</vt:lpstr>
      <vt:lpstr>Слайд 4</vt:lpstr>
      <vt:lpstr>Слайд 5</vt:lpstr>
      <vt:lpstr>Слайд 6</vt:lpstr>
      <vt:lpstr>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Легкая жизнь 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63</cp:revision>
  <dcterms:created xsi:type="dcterms:W3CDTF">2013-10-25T12:42:08Z</dcterms:created>
  <dcterms:modified xsi:type="dcterms:W3CDTF">2013-11-19T14:51:51Z</dcterms:modified>
</cp:coreProperties>
</file>